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52DF486-C6EA-4449-9B21-A0A052A8688F}" type="datetimeFigureOut">
              <a:rPr lang="pl-PL" smtClean="0"/>
              <a:pPr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224A762-552F-4516-AF88-24C6EEC4639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Konkurs fotograficzny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Zwiastuny wiosny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Franek </a:t>
            </a:r>
            <a:r>
              <a:rPr lang="pl-PL" dirty="0" err="1" smtClean="0"/>
              <a:t>Stańczuk</a:t>
            </a:r>
            <a:r>
              <a:rPr lang="pl-PL" dirty="0" smtClean="0"/>
              <a:t> kl.1 f</a:t>
            </a:r>
            <a:endParaRPr lang="pl-PL" dirty="0"/>
          </a:p>
        </p:txBody>
      </p:sp>
      <p:pic>
        <p:nvPicPr>
          <p:cNvPr id="4" name="Symbol zastępczy zawartości 3" descr="Franek Stańczuk kl 1 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Gosia Olejarz kl. 1 d</a:t>
            </a:r>
            <a:endParaRPr lang="pl-PL" dirty="0"/>
          </a:p>
        </p:txBody>
      </p:sp>
      <p:pic>
        <p:nvPicPr>
          <p:cNvPr id="4" name="Symbol zastępczy zawartości 3" descr="Gosia Olejarz kl 1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3933" y="1774825"/>
            <a:ext cx="7836134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Kacper Szutkowski kl. 3 b</a:t>
            </a:r>
            <a:endParaRPr lang="pl-PL" dirty="0"/>
          </a:p>
        </p:txBody>
      </p:sp>
      <p:pic>
        <p:nvPicPr>
          <p:cNvPr id="4" name="Symbol zastępczy zawartości 3" descr="Kacper Szutkowski kl 3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Lena </a:t>
            </a:r>
            <a:r>
              <a:rPr lang="pl-PL" dirty="0" err="1" smtClean="0"/>
              <a:t>Półtorzycka</a:t>
            </a:r>
            <a:r>
              <a:rPr lang="pl-PL" dirty="0" smtClean="0"/>
              <a:t> kl. 1 d</a:t>
            </a:r>
            <a:endParaRPr lang="pl-PL" dirty="0"/>
          </a:p>
        </p:txBody>
      </p:sp>
      <p:pic>
        <p:nvPicPr>
          <p:cNvPr id="4" name="Symbol zastępczy zawartości 3" descr="Lena Półtorzycka kl 1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Livia Oleś-Pol kl. 3 a</a:t>
            </a:r>
            <a:endParaRPr lang="pl-PL" dirty="0"/>
          </a:p>
        </p:txBody>
      </p:sp>
      <p:pic>
        <p:nvPicPr>
          <p:cNvPr id="4" name="Symbol zastępczy zawartości 3" descr="Livia Oleś-Pol 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Magda Kuźma kl. 1 c</a:t>
            </a:r>
            <a:endParaRPr lang="pl-PL" dirty="0"/>
          </a:p>
        </p:txBody>
      </p:sp>
      <p:pic>
        <p:nvPicPr>
          <p:cNvPr id="4" name="Symbol zastępczy zawartości 3" descr="Magda Kużma kl 1 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7293" y="1774825"/>
            <a:ext cx="6169414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Maja Organa kl. 3 a</a:t>
            </a:r>
            <a:endParaRPr lang="pl-PL" dirty="0"/>
          </a:p>
        </p:txBody>
      </p:sp>
      <p:pic>
        <p:nvPicPr>
          <p:cNvPr id="4" name="Symbol zastępczy zawartości 3" descr="Maja Organa 3 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429" y="1774825"/>
            <a:ext cx="4583142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Maja Szutkowska kl. 1 b</a:t>
            </a:r>
            <a:endParaRPr lang="pl-PL" dirty="0"/>
          </a:p>
        </p:txBody>
      </p:sp>
      <p:pic>
        <p:nvPicPr>
          <p:cNvPr id="4" name="Symbol zastępczy zawartości 3" descr="Maja Szutkowska kl 1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Maksymilian </a:t>
            </a:r>
            <a:r>
              <a:rPr lang="pl-PL" dirty="0" err="1" smtClean="0"/>
              <a:t>Marciów</a:t>
            </a:r>
            <a:r>
              <a:rPr lang="pl-PL" dirty="0" smtClean="0"/>
              <a:t> kl.1 f</a:t>
            </a:r>
            <a:endParaRPr lang="pl-PL" dirty="0"/>
          </a:p>
        </p:txBody>
      </p:sp>
      <p:pic>
        <p:nvPicPr>
          <p:cNvPr id="4" name="Symbol zastępczy zawartości 3" descr="Maksymilian Marciów kl 1 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714488"/>
            <a:ext cx="4286280" cy="476885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Maksymilian Żelazko kl. 1 c</a:t>
            </a:r>
            <a:endParaRPr lang="pl-PL" dirty="0"/>
          </a:p>
        </p:txBody>
      </p:sp>
      <p:pic>
        <p:nvPicPr>
          <p:cNvPr id="4" name="Symbol zastępczy zawartości 3" descr="Maksymilian Żelazko kl 1 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Alina </a:t>
            </a:r>
            <a:r>
              <a:rPr lang="pl-PL" dirty="0" err="1" smtClean="0"/>
              <a:t>Chaib</a:t>
            </a:r>
            <a:r>
              <a:rPr lang="pl-PL" dirty="0" smtClean="0"/>
              <a:t> kl. 2 b</a:t>
            </a:r>
            <a:endParaRPr lang="pl-PL" dirty="0"/>
          </a:p>
        </p:txBody>
      </p:sp>
      <p:pic>
        <p:nvPicPr>
          <p:cNvPr id="4" name="Symbol zastępczy zawartości 3" descr="Alina Chaib kl 2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0022" y="1774825"/>
            <a:ext cx="8223956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Marcel Pałys kl. 1 c</a:t>
            </a:r>
            <a:endParaRPr lang="pl-PL" dirty="0"/>
          </a:p>
        </p:txBody>
      </p:sp>
      <p:pic>
        <p:nvPicPr>
          <p:cNvPr id="4" name="Symbol zastępczy zawartości 3" descr="Marcel Pałys kl 1 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07387" y="1794674"/>
            <a:ext cx="4929224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Maja </a:t>
            </a:r>
            <a:r>
              <a:rPr lang="pl-PL" dirty="0" err="1" smtClean="0"/>
              <a:t>Kostrzębska</a:t>
            </a:r>
            <a:r>
              <a:rPr lang="pl-PL" dirty="0" smtClean="0"/>
              <a:t> kl. 2c</a:t>
            </a:r>
            <a:endParaRPr lang="pl-PL" dirty="0"/>
          </a:p>
        </p:txBody>
      </p:sp>
      <p:pic>
        <p:nvPicPr>
          <p:cNvPr id="4" name="Symbol zastępczy zawartości 3" descr="Maria Kostrzębska 2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Marika Siatka kl. 1 b</a:t>
            </a:r>
            <a:endParaRPr lang="pl-PL" dirty="0"/>
          </a:p>
        </p:txBody>
      </p:sp>
      <p:pic>
        <p:nvPicPr>
          <p:cNvPr id="4" name="Symbol zastępczy zawartości 3" descr="Marika Siatka klasa 1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Martyna Organa kl. 3 a</a:t>
            </a:r>
            <a:endParaRPr lang="pl-PL" dirty="0"/>
          </a:p>
        </p:txBody>
      </p:sp>
      <p:pic>
        <p:nvPicPr>
          <p:cNvPr id="4" name="Symbol zastępczy zawartości 3" descr="Martyna Organa 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1424" y="2527236"/>
            <a:ext cx="3121152" cy="312115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Mateusz </a:t>
            </a:r>
            <a:r>
              <a:rPr lang="pl-PL" dirty="0" err="1" smtClean="0"/>
              <a:t>Lesiecki</a:t>
            </a:r>
            <a:r>
              <a:rPr lang="pl-PL" dirty="0" smtClean="0"/>
              <a:t> kl. 1 f</a:t>
            </a:r>
            <a:endParaRPr lang="pl-PL" dirty="0"/>
          </a:p>
        </p:txBody>
      </p:sp>
      <p:pic>
        <p:nvPicPr>
          <p:cNvPr id="4" name="Symbol zastępczy zawartości 3" descr="Mateusz Lesiecki 1f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Natalia Śniadała kl. 1 a</a:t>
            </a:r>
            <a:endParaRPr lang="pl-PL" dirty="0"/>
          </a:p>
        </p:txBody>
      </p:sp>
      <p:pic>
        <p:nvPicPr>
          <p:cNvPr id="4" name="Symbol zastępczy zawartości 3" descr="Natalia Śniadała 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Oskar Stępień kl. 1 f</a:t>
            </a:r>
            <a:endParaRPr lang="pl-PL" dirty="0"/>
          </a:p>
        </p:txBody>
      </p:sp>
      <p:pic>
        <p:nvPicPr>
          <p:cNvPr id="4" name="Symbol zastępczy zawartości 3" descr="Oskar Stępień 1F Pszczółk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012" y="1774825"/>
            <a:ext cx="4625975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Patrycja Kłak kl. 2 b</a:t>
            </a:r>
            <a:endParaRPr lang="pl-PL" dirty="0"/>
          </a:p>
        </p:txBody>
      </p:sp>
      <p:pic>
        <p:nvPicPr>
          <p:cNvPr id="4" name="Symbol zastępczy zawartości 3" descr="Patrycja Kłak kl 2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Piotr Baron kl. 1 f</a:t>
            </a:r>
            <a:endParaRPr lang="pl-PL" dirty="0"/>
          </a:p>
        </p:txBody>
      </p:sp>
      <p:pic>
        <p:nvPicPr>
          <p:cNvPr id="4" name="Symbol zastępczy zawartości 3" descr="piotr baron kl 1 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Piotr </a:t>
            </a:r>
            <a:r>
              <a:rPr lang="pl-PL" dirty="0" err="1" smtClean="0"/>
              <a:t>Malasewicz</a:t>
            </a:r>
            <a:r>
              <a:rPr lang="pl-PL" dirty="0" smtClean="0"/>
              <a:t> kl. 1 d</a:t>
            </a:r>
            <a:endParaRPr lang="pl-PL" dirty="0"/>
          </a:p>
        </p:txBody>
      </p:sp>
      <p:pic>
        <p:nvPicPr>
          <p:cNvPr id="4" name="Symbol zastępczy zawartości 3" descr="Piotr Malasiewicz 1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Amelia Gwiazda Rzepecka kl. 1 a</a:t>
            </a:r>
            <a:endParaRPr lang="pl-PL" dirty="0"/>
          </a:p>
        </p:txBody>
      </p:sp>
      <p:pic>
        <p:nvPicPr>
          <p:cNvPr id="4" name="Symbol zastępczy zawartości 3" descr="Amelia Gwiazda-Rzepecka 1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961" y="1774825"/>
            <a:ext cx="3108077" cy="4625975"/>
          </a:xfr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Piotr Szczepaniak kl. 3 b</a:t>
            </a:r>
            <a:endParaRPr lang="pl-PL" dirty="0"/>
          </a:p>
        </p:txBody>
      </p:sp>
      <p:pic>
        <p:nvPicPr>
          <p:cNvPr id="4" name="Symbol zastępczy zawartości 3" descr="Piotr Szczepaniak 3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597" y="1774825"/>
            <a:ext cx="6166805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Pola </a:t>
            </a:r>
            <a:r>
              <a:rPr lang="pl-PL" dirty="0" err="1" smtClean="0"/>
              <a:t>Lesiecka</a:t>
            </a:r>
            <a:r>
              <a:rPr lang="pl-PL" dirty="0" smtClean="0"/>
              <a:t> kl. 1 f</a:t>
            </a:r>
            <a:endParaRPr lang="pl-PL" dirty="0"/>
          </a:p>
        </p:txBody>
      </p:sp>
      <p:pic>
        <p:nvPicPr>
          <p:cNvPr id="4" name="Symbol zastępczy zawartości 3" descr="Pola Lesiecka 1 f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055812"/>
            <a:ext cx="3048000" cy="4064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Sofia Muraszko kl. 1 </a:t>
            </a:r>
            <a:r>
              <a:rPr lang="pl-PL" dirty="0" err="1" smtClean="0"/>
              <a:t>pp</a:t>
            </a:r>
            <a:endParaRPr lang="pl-PL" dirty="0"/>
          </a:p>
        </p:txBody>
      </p:sp>
      <p:pic>
        <p:nvPicPr>
          <p:cNvPr id="4" name="Symbol zastępczy zawartości 3" descr="Sofia Muraszko kl 1 p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Szymon Drwal kl. 3 a</a:t>
            </a:r>
            <a:endParaRPr lang="pl-PL" dirty="0"/>
          </a:p>
        </p:txBody>
      </p:sp>
      <p:pic>
        <p:nvPicPr>
          <p:cNvPr id="4" name="Symbol zastępczy zawartości 3" descr="Szymon Drwal kl 3 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7200" dirty="0" smtClean="0"/>
              <a:t>Dziękujemy za udział i gratulujemy pięknych prac.</a:t>
            </a:r>
            <a:endParaRPr lang="pl-PL" sz="7200" dirty="0"/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Ania Rachuba kl. 1 a</a:t>
            </a:r>
            <a:endParaRPr lang="pl-PL" dirty="0"/>
          </a:p>
        </p:txBody>
      </p:sp>
      <p:pic>
        <p:nvPicPr>
          <p:cNvPr id="4" name="Symbol zastępczy zawartości 3" descr="Ania Rachuba 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Antek Szwed kl.1 f</a:t>
            </a:r>
            <a:endParaRPr lang="pl-PL" dirty="0"/>
          </a:p>
        </p:txBody>
      </p:sp>
      <p:pic>
        <p:nvPicPr>
          <p:cNvPr id="4" name="Symbol zastępczy zawartości 3" descr="Antek Szwed kl 1 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259" y="1774825"/>
            <a:ext cx="3469481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Błażej Palewicz kl. 3 b</a:t>
            </a:r>
            <a:endParaRPr lang="pl-PL" dirty="0"/>
          </a:p>
        </p:txBody>
      </p:sp>
      <p:pic>
        <p:nvPicPr>
          <p:cNvPr id="4" name="Symbol zastępczy zawartości 3" descr="Błażej Palewicz kl 3 b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6130" y="1774825"/>
            <a:ext cx="4411740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Ernesto </a:t>
            </a:r>
            <a:r>
              <a:rPr lang="pl-PL" dirty="0" err="1" smtClean="0"/>
              <a:t>Sanz-Dudkowiak</a:t>
            </a:r>
            <a:r>
              <a:rPr lang="pl-PL" dirty="0" smtClean="0"/>
              <a:t> kl. 2 b</a:t>
            </a:r>
            <a:endParaRPr lang="pl-PL" dirty="0"/>
          </a:p>
        </p:txBody>
      </p:sp>
      <p:pic>
        <p:nvPicPr>
          <p:cNvPr id="4" name="Symbol zastępczy zawartości 3" descr="Ernesto Sanz-Dudkowiak kl 2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1477" y="1774825"/>
            <a:ext cx="4681046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Ewa Pisarska kl. 2 b</a:t>
            </a:r>
            <a:endParaRPr lang="pl-PL" dirty="0"/>
          </a:p>
        </p:txBody>
      </p:sp>
      <p:pic>
        <p:nvPicPr>
          <p:cNvPr id="4" name="Symbol zastępczy zawartości 3" descr="Ewa Pisarska 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4956" y="1774825"/>
            <a:ext cx="375408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Franek </a:t>
            </a:r>
            <a:r>
              <a:rPr lang="pl-PL" dirty="0" err="1" smtClean="0"/>
              <a:t>Piaskiewicz</a:t>
            </a:r>
            <a:r>
              <a:rPr lang="pl-PL" dirty="0" smtClean="0"/>
              <a:t> kl. 1 b</a:t>
            </a:r>
            <a:endParaRPr lang="pl-PL" dirty="0"/>
          </a:p>
        </p:txBody>
      </p:sp>
      <p:pic>
        <p:nvPicPr>
          <p:cNvPr id="4" name="Symbol zastępczy zawartości 3" descr="Franek Piaskiewicz kl 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7" cy="46259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50</TotalTime>
  <Words>198</Words>
  <Application>Microsoft Office PowerPoint</Application>
  <PresentationFormat>Pokaz na ekranie (4:3)</PresentationFormat>
  <Paragraphs>35</Paragraphs>
  <Slides>34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Moduł</vt:lpstr>
      <vt:lpstr>Konkurs fotograficzny</vt:lpstr>
      <vt:lpstr>Alina Chaib kl. 2 b</vt:lpstr>
      <vt:lpstr>Amelia Gwiazda Rzepecka kl. 1 a</vt:lpstr>
      <vt:lpstr>Ania Rachuba kl. 1 a</vt:lpstr>
      <vt:lpstr>Antek Szwed kl.1 f</vt:lpstr>
      <vt:lpstr>Błażej Palewicz kl. 3 b</vt:lpstr>
      <vt:lpstr>Ernesto Sanz-Dudkowiak kl. 2 b</vt:lpstr>
      <vt:lpstr>Ewa Pisarska kl. 2 b</vt:lpstr>
      <vt:lpstr>Franek Piaskiewicz kl. 1 b</vt:lpstr>
      <vt:lpstr>Franek Stańczuk kl.1 f</vt:lpstr>
      <vt:lpstr>Gosia Olejarz kl. 1 d</vt:lpstr>
      <vt:lpstr>Kacper Szutkowski kl. 3 b</vt:lpstr>
      <vt:lpstr>Lena Półtorzycka kl. 1 d</vt:lpstr>
      <vt:lpstr>Livia Oleś-Pol kl. 3 a</vt:lpstr>
      <vt:lpstr>Magda Kuźma kl. 1 c</vt:lpstr>
      <vt:lpstr>Maja Organa kl. 3 a</vt:lpstr>
      <vt:lpstr>Maja Szutkowska kl. 1 b</vt:lpstr>
      <vt:lpstr>Maksymilian Marciów kl.1 f</vt:lpstr>
      <vt:lpstr>Maksymilian Żelazko kl. 1 c</vt:lpstr>
      <vt:lpstr>Marcel Pałys kl. 1 c</vt:lpstr>
      <vt:lpstr>Maja Kostrzębska kl. 2c</vt:lpstr>
      <vt:lpstr>Marika Siatka kl. 1 b</vt:lpstr>
      <vt:lpstr>Martyna Organa kl. 3 a</vt:lpstr>
      <vt:lpstr>Mateusz Lesiecki kl. 1 f</vt:lpstr>
      <vt:lpstr>Natalia Śniadała kl. 1 a</vt:lpstr>
      <vt:lpstr>Oskar Stępień kl. 1 f</vt:lpstr>
      <vt:lpstr>Patrycja Kłak kl. 2 b</vt:lpstr>
      <vt:lpstr>Piotr Baron kl. 1 f</vt:lpstr>
      <vt:lpstr>Piotr Malasewicz kl. 1 d</vt:lpstr>
      <vt:lpstr>Piotr Szczepaniak kl. 3 b</vt:lpstr>
      <vt:lpstr>Pola Lesiecka kl. 1 f</vt:lpstr>
      <vt:lpstr>Sofia Muraszko kl. 1 pp</vt:lpstr>
      <vt:lpstr>Szymon Drwal kl. 3 a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fotograficzny</dc:title>
  <dc:creator>NAUCZYCIEL</dc:creator>
  <cp:lastModifiedBy>NAUCZYCIEL</cp:lastModifiedBy>
  <cp:revision>7</cp:revision>
  <dcterms:created xsi:type="dcterms:W3CDTF">2021-04-19T10:09:17Z</dcterms:created>
  <dcterms:modified xsi:type="dcterms:W3CDTF">2021-04-19T11:01:48Z</dcterms:modified>
</cp:coreProperties>
</file>