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8" y="908085"/>
            <a:ext cx="11022523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9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" y="472183"/>
            <a:ext cx="11345639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1" y="88102"/>
            <a:ext cx="11699238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9" y="530101"/>
            <a:ext cx="937646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" y="8847"/>
            <a:ext cx="11973582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6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12" y="191743"/>
            <a:ext cx="10053175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035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9</TotalTime>
  <Words>0</Words>
  <Application>Microsoft Office PowerPoint</Application>
  <PresentationFormat>Panoramiczny</PresentationFormat>
  <Paragraphs>0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Corbel</vt:lpstr>
      <vt:lpstr>Głębokość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pzppp</dc:creator>
  <cp:lastModifiedBy>pzppp</cp:lastModifiedBy>
  <cp:revision>2</cp:revision>
  <dcterms:created xsi:type="dcterms:W3CDTF">2021-04-26T10:33:16Z</dcterms:created>
  <dcterms:modified xsi:type="dcterms:W3CDTF">2021-04-26T10:42:56Z</dcterms:modified>
</cp:coreProperties>
</file>