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6" d="100"/>
          <a:sy n="76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210033"/>
            <a:ext cx="11607790" cy="6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6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6" y="161261"/>
            <a:ext cx="11613887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5" y="210033"/>
            <a:ext cx="11644369" cy="6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2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9" y="789203"/>
            <a:ext cx="10851821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2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27" y="441701"/>
            <a:ext cx="10632346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00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39" y="359398"/>
            <a:ext cx="11552921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03628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3</TotalTime>
  <Words>0</Words>
  <Application>Microsoft Office PowerPoint</Application>
  <PresentationFormat>Panoramiczny</PresentationFormat>
  <Paragraphs>0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Corbel</vt:lpstr>
      <vt:lpstr>Głębokość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pzppp</dc:creator>
  <cp:lastModifiedBy>pzppp</cp:lastModifiedBy>
  <cp:revision>1</cp:revision>
  <dcterms:created xsi:type="dcterms:W3CDTF">2021-04-26T10:25:02Z</dcterms:created>
  <dcterms:modified xsi:type="dcterms:W3CDTF">2021-04-26T10:28:46Z</dcterms:modified>
</cp:coreProperties>
</file>